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0"/>
  </p:normalViewPr>
  <p:slideViewPr>
    <p:cSldViewPr snapToGrid="0" snapToObjects="1">
      <p:cViewPr varScale="1">
        <p:scale>
          <a:sx n="110" d="100"/>
          <a:sy n="110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75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Relationship Id="rId3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Relationship Id="rId3" Type="http://schemas.openxmlformats.org/officeDocument/2006/relationships/image" Target="../media/image3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3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MLB Salary Projection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Jared Booth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9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Pitchers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R^2 of .63, </a:t>
            </a:r>
            <a:r>
              <a:rPr lang="en-US" dirty="0" err="1" smtClean="0"/>
              <a:t>adj</a:t>
            </a:r>
            <a:r>
              <a:rPr lang="en-US" dirty="0" smtClean="0"/>
              <a:t> R^2 of .58</a:t>
            </a:r>
          </a:p>
          <a:p>
            <a:r>
              <a:rPr lang="en-US" dirty="0" smtClean="0"/>
              <a:t>Mean test R^2 of .417 with 5 folds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529" y="2556931"/>
            <a:ext cx="3351855" cy="24077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49" y="3783981"/>
            <a:ext cx="6157732" cy="247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2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Refining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players making close to the league minimum to avoid players in their first contract.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667" y="3908873"/>
            <a:ext cx="3303608" cy="2237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3907100"/>
            <a:ext cx="3412878" cy="22397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46431" y="3540080"/>
            <a:ext cx="1724628" cy="367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Batters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5655" y="3540080"/>
            <a:ext cx="118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Pitchers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38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Batters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R^2 of .41, </a:t>
            </a:r>
            <a:r>
              <a:rPr lang="en-US" dirty="0" err="1" smtClean="0"/>
              <a:t>adj</a:t>
            </a:r>
            <a:r>
              <a:rPr lang="en-US" dirty="0" smtClean="0"/>
              <a:t> R^2 of .396</a:t>
            </a:r>
          </a:p>
          <a:p>
            <a:r>
              <a:rPr lang="en-US" dirty="0" smtClean="0"/>
              <a:t>Mean test R^2 of .32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164" y="2509626"/>
            <a:ext cx="3728366" cy="26373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02" y="3828310"/>
            <a:ext cx="5823995" cy="231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Pitchers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580081"/>
            <a:ext cx="9601196" cy="3318936"/>
          </a:xfrm>
        </p:spPr>
        <p:txBody>
          <a:bodyPr/>
          <a:lstStyle/>
          <a:p>
            <a:r>
              <a:rPr lang="en-US" dirty="0" smtClean="0"/>
              <a:t>R^2 of .55, </a:t>
            </a:r>
            <a:r>
              <a:rPr lang="en-US" dirty="0" err="1" smtClean="0"/>
              <a:t>adj</a:t>
            </a:r>
            <a:r>
              <a:rPr lang="en-US" dirty="0" smtClean="0"/>
              <a:t> R^2 .479</a:t>
            </a:r>
          </a:p>
          <a:p>
            <a:r>
              <a:rPr lang="en-US" dirty="0" smtClean="0"/>
              <a:t>Test R^2 of .346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747" y="2580081"/>
            <a:ext cx="3304802" cy="2373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47" y="3889094"/>
            <a:ext cx="5749941" cy="228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Rethinking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turns out removing that much data made our model less accurate.</a:t>
            </a:r>
          </a:p>
          <a:p>
            <a:r>
              <a:rPr lang="en-US" dirty="0" smtClean="0"/>
              <a:t>Went back to the old model and tried to refine the variables.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7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Refining the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the polynomial features package to determine if any of the variables would reduce the mean squared error of the model.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020" y="3723756"/>
            <a:ext cx="3275957" cy="242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0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Batters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R^2 of .635, </a:t>
            </a:r>
            <a:r>
              <a:rPr lang="en-US" dirty="0" err="1" smtClean="0"/>
              <a:t>adj</a:t>
            </a:r>
            <a:r>
              <a:rPr lang="en-US" dirty="0" smtClean="0"/>
              <a:t> R^2 of .607</a:t>
            </a:r>
          </a:p>
          <a:p>
            <a:r>
              <a:rPr lang="en-US" dirty="0" smtClean="0"/>
              <a:t>Mean test R^2 of .576 with 5 folds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076" y="2442258"/>
            <a:ext cx="3444368" cy="2474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71" y="3801317"/>
            <a:ext cx="5842642" cy="234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5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Pitchers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R^2 of .62, </a:t>
            </a:r>
            <a:r>
              <a:rPr lang="en-US" dirty="0" err="1" smtClean="0"/>
              <a:t>adj</a:t>
            </a:r>
            <a:r>
              <a:rPr lang="en-US" dirty="0" smtClean="0"/>
              <a:t> R^2 of .59</a:t>
            </a:r>
          </a:p>
          <a:p>
            <a:r>
              <a:rPr lang="en-US" dirty="0" smtClean="0"/>
              <a:t>Mean test R^2 of .49 with 5 folds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696" y="2556932"/>
            <a:ext cx="3508820" cy="25205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01" y="3778754"/>
            <a:ext cx="5680597" cy="228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5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Regularize the models using </a:t>
            </a:r>
            <a:r>
              <a:rPr lang="en-US" dirty="0" err="1" smtClean="0"/>
              <a:t>ridgeCV</a:t>
            </a:r>
            <a:r>
              <a:rPr lang="en-US" dirty="0" smtClean="0"/>
              <a:t> which simplifies the process and automatically regularizes with cross validation.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Regularization: Batters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Test R^2 of .704, </a:t>
            </a:r>
            <a:r>
              <a:rPr lang="en-US" dirty="0" err="1" smtClean="0"/>
              <a:t>adj</a:t>
            </a:r>
            <a:r>
              <a:rPr lang="en-US" dirty="0" smtClean="0"/>
              <a:t> R^2 of .610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104" y="2393640"/>
            <a:ext cx="3406493" cy="24470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04" y="3738624"/>
            <a:ext cx="6262195" cy="251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9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Gather statistics of every active MLB player.</a:t>
            </a:r>
          </a:p>
          <a:p>
            <a:r>
              <a:rPr lang="en-US" dirty="0" smtClean="0"/>
              <a:t>Use a linear regression model to determine which statistics are relevant for determining a players salary.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63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Regularization: Pitchers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R^2 of .733, </a:t>
            </a:r>
            <a:r>
              <a:rPr lang="en-US" dirty="0" err="1" smtClean="0"/>
              <a:t>adj</a:t>
            </a:r>
            <a:r>
              <a:rPr lang="en-US" dirty="0" smtClean="0"/>
              <a:t> R^2 of .630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270" y="2556932"/>
            <a:ext cx="3401328" cy="24433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799" y="3484716"/>
            <a:ext cx="5956400" cy="239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5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877661"/>
            <a:ext cx="9601196" cy="1303867"/>
          </a:xfrm>
        </p:spPr>
        <p:txBody>
          <a:bodyPr/>
          <a:lstStyle/>
          <a:p>
            <a:r>
              <a:rPr lang="en-US" dirty="0" smtClean="0"/>
              <a:t>Final coefficients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20050" y="3394505"/>
            <a:ext cx="292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Batters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87473" y="3394505"/>
            <a:ext cx="162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Pitchers</a:t>
            </a:r>
            <a:endParaRPr lang="en-US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739" y="3819591"/>
            <a:ext cx="3517900" cy="2286000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828" y="3806891"/>
            <a:ext cx="3454400" cy="22987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16284" y="2511706"/>
            <a:ext cx="9380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Because we have taken the log of the responding variable, the coefficients are read as a percent change.  For example,  the coefficient of age for batters is 0.2517, therefore holding all else constant a player one year older can expect a salary increase of 25%.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62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refinements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dummy variables for certain awards. (Gold glove, Silver slugger, Batting title, Cy </a:t>
            </a:r>
            <a:r>
              <a:rPr lang="en-US" dirty="0"/>
              <a:t>Y</a:t>
            </a:r>
            <a:r>
              <a:rPr lang="en-US" dirty="0" smtClean="0"/>
              <a:t>oung)</a:t>
            </a:r>
          </a:p>
          <a:p>
            <a:r>
              <a:rPr lang="en-US" dirty="0" smtClean="0"/>
              <a:t>Gather more data and model for career statistics and when or if they signed a big contract.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46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1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Stats model?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63" y="652460"/>
            <a:ext cx="3659201" cy="5651142"/>
          </a:xfrm>
        </p:spPr>
      </p:pic>
      <p:sp>
        <p:nvSpPr>
          <p:cNvPr id="5" name="TextBox 4"/>
          <p:cNvSpPr txBox="1"/>
          <p:nvPr/>
        </p:nvSpPr>
        <p:spPr>
          <a:xfrm>
            <a:off x="1145894" y="2546430"/>
            <a:ext cx="33682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F-stat is very low so we can reject the null hypothesis and say that the model is significant.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P(Omnibus) &gt; .05 so we cannot reject the null hypothesis, therefore epsilon does not follow the normal distribution.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Durbin-Watson is close to 2 so cannot say for-sure if auto correlation is present.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Skew is close to zero and kurtosis is around 3.</a:t>
            </a:r>
          </a:p>
        </p:txBody>
      </p:sp>
    </p:spTree>
    <p:extLst>
      <p:ext uri="{BB962C8B-B14F-4D97-AF65-F5344CB8AC3E}">
        <p14:creationId xmlns:p14="http://schemas.microsoft.com/office/powerpoint/2010/main" val="210137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Gathering data, first attempt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566" y="2568507"/>
            <a:ext cx="9601196" cy="3318936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craped the batting </a:t>
            </a:r>
            <a:r>
              <a:rPr lang="en-US" dirty="0"/>
              <a:t>data </a:t>
            </a:r>
            <a:r>
              <a:rPr lang="en-US" dirty="0" smtClean="0"/>
              <a:t>from </a:t>
            </a:r>
            <a:r>
              <a:rPr lang="en-US" dirty="0" err="1" smtClean="0"/>
              <a:t>sportrac.com</a:t>
            </a:r>
            <a:r>
              <a:rPr lang="en-US" dirty="0" smtClean="0"/>
              <a:t> using the beautiful soup package.</a:t>
            </a:r>
          </a:p>
          <a:p>
            <a:r>
              <a:rPr lang="en-US" dirty="0" smtClean="0"/>
              <a:t>Was required to use Selenium to scrape the pitching data from the same site.</a:t>
            </a:r>
          </a:p>
          <a:p>
            <a:r>
              <a:rPr lang="en-US" dirty="0" smtClean="0"/>
              <a:t>Realized after some exploratory analysis that some of the data was missing.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67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Gathering </a:t>
            </a:r>
            <a:r>
              <a:rPr lang="en-US" dirty="0"/>
              <a:t>d</a:t>
            </a:r>
            <a:r>
              <a:rPr lang="en-US" dirty="0" smtClean="0"/>
              <a:t>ata, second </a:t>
            </a:r>
            <a:r>
              <a:rPr lang="en-US" dirty="0"/>
              <a:t>a</a:t>
            </a:r>
            <a:r>
              <a:rPr lang="en-US" dirty="0" smtClean="0"/>
              <a:t>ttempt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I found the data in separate csv files.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Some cleaning was required for the data frames to be able to merge on their names.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 smtClean="0"/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253" y="4466168"/>
            <a:ext cx="3644900" cy="140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975" y="4428068"/>
            <a:ext cx="25273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8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683" y="2650061"/>
            <a:ext cx="1291915" cy="33178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883" y="2637073"/>
            <a:ext cx="1414737" cy="35262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5402" y="2880142"/>
            <a:ext cx="5625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After some exploratory analysis I could narrow down the options for relevant features.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007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findings: Batters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R^2 of .508, </a:t>
            </a:r>
            <a:r>
              <a:rPr lang="en-US" dirty="0" err="1" smtClean="0"/>
              <a:t>adj</a:t>
            </a:r>
            <a:r>
              <a:rPr lang="en-US" dirty="0" smtClean="0"/>
              <a:t> R^2 of .48</a:t>
            </a:r>
          </a:p>
          <a:p>
            <a:r>
              <a:rPr lang="en-US" dirty="0" smtClean="0"/>
              <a:t>Mean test R^2 of .42 for 5 folds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675" y="2663945"/>
            <a:ext cx="3914922" cy="2741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1" y="3712900"/>
            <a:ext cx="6150337" cy="243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3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findings: Pitchers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R^2 of .534, </a:t>
            </a:r>
            <a:r>
              <a:rPr lang="en-US" dirty="0" err="1" smtClean="0"/>
              <a:t>adj</a:t>
            </a:r>
            <a:r>
              <a:rPr lang="en-US" dirty="0" smtClean="0"/>
              <a:t> R^2 of .492</a:t>
            </a:r>
          </a:p>
          <a:p>
            <a:r>
              <a:rPr lang="en-US" dirty="0" smtClean="0"/>
              <a:t>Mean test R^2 of .39 with 5 folds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096" y="2384384"/>
            <a:ext cx="3834682" cy="27404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04" y="3646301"/>
            <a:ext cx="6818895" cy="26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0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Needed to use a log transformation on the dependent variable ‘Salary’</a:t>
            </a:r>
          </a:p>
        </p:txBody>
      </p:sp>
    </p:spTree>
    <p:extLst>
      <p:ext uri="{BB962C8B-B14F-4D97-AF65-F5344CB8AC3E}">
        <p14:creationId xmlns:p14="http://schemas.microsoft.com/office/powerpoint/2010/main" val="125743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Batters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R^2 of .624, </a:t>
            </a:r>
            <a:r>
              <a:rPr lang="en-US" dirty="0" err="1" smtClean="0"/>
              <a:t>adj</a:t>
            </a:r>
            <a:r>
              <a:rPr lang="en-US" dirty="0" smtClean="0"/>
              <a:t> R^2 of .600</a:t>
            </a:r>
          </a:p>
          <a:p>
            <a:r>
              <a:rPr lang="en-US" dirty="0" smtClean="0"/>
              <a:t>Mean test R^2 of  .54 with 5 k folds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719" y="2581717"/>
            <a:ext cx="3251013" cy="2335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294" y="3693215"/>
            <a:ext cx="6097287" cy="244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8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808</TotalTime>
  <Words>593</Words>
  <Application>Microsoft Macintosh PowerPoint</Application>
  <PresentationFormat>Widescreen</PresentationFormat>
  <Paragraphs>69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Garamond</vt:lpstr>
      <vt:lpstr>Arial</vt:lpstr>
      <vt:lpstr>Organic</vt:lpstr>
      <vt:lpstr>MLB Salary Projection </vt:lpstr>
      <vt:lpstr>Goal</vt:lpstr>
      <vt:lpstr>Gathering data, first attempt</vt:lpstr>
      <vt:lpstr>Gathering data, second attempt</vt:lpstr>
      <vt:lpstr>Exploring</vt:lpstr>
      <vt:lpstr>Initial findings: Batters</vt:lpstr>
      <vt:lpstr>Initial findings: Pitchers</vt:lpstr>
      <vt:lpstr>Transformation </vt:lpstr>
      <vt:lpstr>Results: Batters</vt:lpstr>
      <vt:lpstr>Results: Pitchers</vt:lpstr>
      <vt:lpstr>Refining the data</vt:lpstr>
      <vt:lpstr>Results: Batters</vt:lpstr>
      <vt:lpstr>Results: Pitchers</vt:lpstr>
      <vt:lpstr>Rethinking</vt:lpstr>
      <vt:lpstr>Refining the variables</vt:lpstr>
      <vt:lpstr>Results: Batters</vt:lpstr>
      <vt:lpstr>Results: Pitchers </vt:lpstr>
      <vt:lpstr>Regularization</vt:lpstr>
      <vt:lpstr>Regularization: Batters</vt:lpstr>
      <vt:lpstr>Regularization: Pitchers</vt:lpstr>
      <vt:lpstr>Final coefficients</vt:lpstr>
      <vt:lpstr>Additional refinements</vt:lpstr>
      <vt:lpstr>Questions?</vt:lpstr>
      <vt:lpstr>Stats model?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MLB Salary Projection </dc:title>
  <dc:creator>Gillian Goodman</dc:creator>
  <cp:lastModifiedBy>Gillian Goodman</cp:lastModifiedBy>
  <cp:revision>18</cp:revision>
  <dcterms:created xsi:type="dcterms:W3CDTF">2018-02-02T03:25:50Z</dcterms:created>
  <dcterms:modified xsi:type="dcterms:W3CDTF">2018-02-02T16:54:29Z</dcterms:modified>
</cp:coreProperties>
</file>